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78" r:id="rId4"/>
    <p:sldId id="277" r:id="rId5"/>
    <p:sldId id="276" r:id="rId6"/>
    <p:sldId id="275" r:id="rId7"/>
    <p:sldId id="274" r:id="rId8"/>
    <p:sldId id="273" r:id="rId9"/>
    <p:sldId id="272" r:id="rId10"/>
    <p:sldId id="262" r:id="rId11"/>
    <p:sldId id="261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60" r:id="rId21"/>
    <p:sldId id="259" r:id="rId22"/>
    <p:sldId id="258" r:id="rId23"/>
    <p:sldId id="257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3"/>
    <p:restoredTop sz="94693"/>
  </p:normalViewPr>
  <p:slideViewPr>
    <p:cSldViewPr snapToGrid="0">
      <p:cViewPr>
        <p:scale>
          <a:sx n="93" d="100"/>
          <a:sy n="93" d="100"/>
        </p:scale>
        <p:origin x="65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9A60A1-85FD-1C61-2C6D-4C587B384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A8CE53F-0551-BD25-DD0E-9268F5151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496603-9FE0-5936-8B14-2DF52DFB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E65EEB-1905-D7BC-2C2F-621291C33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E0FA03A-A5AE-B04A-429F-374ACD73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1576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48C6D5-787B-72B6-E8F0-289DB78F5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D8C6AC0-37DC-7566-991F-E672F9777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72DA06A-16C1-FD6B-AAEF-468ADECDD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17FDEC2-3993-234E-A06D-E9E9096D2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5C53F94-0073-8BA5-0B7A-B163288D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229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3BD87C5-C671-5D85-937C-63E147B1AE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B1C028E-6368-12FF-661E-B529A0633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5CE978-65C8-9BC5-E4EA-23E05D53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B9A4C75-20AD-1248-FEB6-F82818C6D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E8EE3C-044F-14EC-464A-2DC855A3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312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A8DD52-6927-20CE-772A-DF4E20CA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CD14D20-B2DD-4359-68BD-2BEEBABFB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DB1F29-BCF5-84D3-E47D-CB85D426C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9181844-1DC2-3695-1CF6-3E906F1F7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196B1EA-5694-380E-D16E-57E99B7B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894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76EAFA-85F9-046D-242A-30E6BBADC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AC4F8E1-28C9-5E65-86EC-17E798F47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5C5E284-8111-DCF1-4C48-C8D12A0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F392736-3696-13F6-52D3-B20D97ED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4CF3620-4245-1DEE-43DA-F70BDFF62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493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1A78E9-E7B8-19A8-DD3D-891CC9F8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03C638-A824-AAD2-73D7-7A37305DD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EADE61C-FA6C-4B37-6D0F-9D45BAE2B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B9C19ED-DC37-10E6-0BB2-AEB35677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E769DF0-DBDF-B421-817E-7EA7F8F9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57989E4-66D1-A9D1-99F1-E2386666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828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FEEFEA-01F6-9F0E-B83D-F72E66FE8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8F46CD3-1451-CD1C-FBCF-0B864C9CA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EFD1EBD-121C-E078-98B0-A7A919593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66E3590-451A-B1F0-49E1-46EE70461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888C5A3-7A3C-0AF2-EA23-28C15C961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F4800E5-B81A-896A-964D-FB4619C78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0E11ADE-545C-9953-A04F-79A3355A3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BB4B2B6-FFE7-FCC3-D42F-4E273C11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223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904ECC-2A09-C927-6669-3C4C9653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3D5F587-7332-46A2-3675-BB45679B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A0CB110-240C-542C-9D5D-7947D41BF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CE5E380-0F3D-845E-A2E3-A89E9F349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774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22BC5AF-C2FC-33EF-99CC-C1A9D0631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1B43233-133C-AB2D-C619-C7458C8F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0833684-8A06-8056-B0D3-862BB634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2066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CE9AB1-E422-E7CF-F9B7-88588907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A2F06B-E2FB-4E76-0CDE-DCEB46224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2C6410E-4DBD-BEAB-A21A-5125769A8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87E454B-B7FE-660D-CE02-31E06AA8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C0F7F43-3017-F2FF-B37A-361709D99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C582DBC-7611-3453-0AFD-91F169CF5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75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9B6F47-0DB3-5E6E-9D6F-A8BA2E4B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EDAF4EC-1467-80F7-67BF-87D7CEF3C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E46C370-1761-DFE7-EBFA-FC038F0E1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20AC5A-210A-03EA-D62C-F13868C0E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A131A2C-A0D4-741F-0911-F4E0A91C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3D45F31-4E76-C9CE-AAB2-60AFB1FE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099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0C2D3A5-287B-C4EF-17C2-C3975E6C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D2F5C5C-B0E1-AE9D-17C6-3BC131A1A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0693AC4-529A-9A1F-4DB3-071AE9CBE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64649-20A0-CA48-B957-82B522501A51}" type="datetimeFigureOut">
              <a:rPr lang="sv-SE" smtClean="0"/>
              <a:t>2023-02-03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015D3CF-A080-7F23-3F46-D1D0EDFE0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6E5DDC8-AEBB-8A34-49BF-8E704BAD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83741-441B-9042-814D-52BA38A52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41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D0AC8D76-C087-38F5-17B4-6412B9EBA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45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inomhus, person, vägg&#10;&#10;Automatiskt genererad beskrivning">
            <a:extLst>
              <a:ext uri="{FF2B5EF4-FFF2-40B4-BE49-F238E27FC236}">
                <a16:creationId xmlns:a16="http://schemas.microsoft.com/office/drawing/2014/main" id="{04AADF5D-2BB1-1CBD-FC72-DEC929326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0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722C0EC3-3447-C6FF-0F43-A62A54DA4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7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inomhus, person, leksak&#10;&#10;Automatiskt genererad beskrivning">
            <a:extLst>
              <a:ext uri="{FF2B5EF4-FFF2-40B4-BE49-F238E27FC236}">
                <a16:creationId xmlns:a16="http://schemas.microsoft.com/office/drawing/2014/main" id="{0CEB78A3-14ED-4174-0D5D-09B478A5B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6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3EAECBBE-EB2E-9E56-270A-A3C4F9945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07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B33C8DE2-20C1-230D-081C-D3CEB3F14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person&#10;&#10;Automatiskt genererad beskrivning">
            <a:extLst>
              <a:ext uri="{FF2B5EF4-FFF2-40B4-BE49-F238E27FC236}">
                <a16:creationId xmlns:a16="http://schemas.microsoft.com/office/drawing/2014/main" id="{5824E65B-C5D6-7254-16AC-E22CC22AB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62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79418694-FD15-7EF0-FC40-2C378E4E8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96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98703926-6060-12E2-F2BC-391D4AF62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9714" cy="698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16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99618646-B0E4-9331-FC55-191E618F5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92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DA4E3D13-C085-3119-98E8-80C26B0C617D}"/>
              </a:ext>
            </a:extLst>
          </p:cNvPr>
          <p:cNvSpPr txBox="1"/>
          <p:nvPr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94B8040-B377-A13D-84C0-AA42D4E380AD}"/>
              </a:ext>
            </a:extLst>
          </p:cNvPr>
          <p:cNvSpPr txBox="1"/>
          <p:nvPr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216408F-8412-0ED8-4C46-A8246970CE74}"/>
              </a:ext>
            </a:extLst>
          </p:cNvPr>
          <p:cNvSpPr txBox="1"/>
          <p:nvPr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017DBD9C-6BC3-7590-66C4-00848ABD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4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0CEE4D9B-4E3F-F92A-5302-F1669F22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13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E37A3E1A-E60C-21E2-94E2-51AD35609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8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person, vägg, inomhus&#10;&#10;Automatiskt genererad beskrivning">
            <a:extLst>
              <a:ext uri="{FF2B5EF4-FFF2-40B4-BE49-F238E27FC236}">
                <a16:creationId xmlns:a16="http://schemas.microsoft.com/office/drawing/2014/main" id="{60B654A0-6693-9A07-EBAE-ECE718620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34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7E2AE4B-8208-374C-F100-205E4DC8C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80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DA4E3D13-C085-3119-98E8-80C26B0C617D}"/>
              </a:ext>
            </a:extLst>
          </p:cNvPr>
          <p:cNvSpPr txBox="1"/>
          <p:nvPr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94B8040-B377-A13D-84C0-AA42D4E380AD}"/>
              </a:ext>
            </a:extLst>
          </p:cNvPr>
          <p:cNvSpPr txBox="1"/>
          <p:nvPr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216408F-8412-0ED8-4C46-A8246970CE74}"/>
              </a:ext>
            </a:extLst>
          </p:cNvPr>
          <p:cNvSpPr txBox="1"/>
          <p:nvPr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2BB7173-C565-5736-592C-F019E291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7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90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296C88F1-A580-B8C0-8C52-B25FD69F2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06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inomhus, person&#10;&#10;Automatiskt genererad beskrivning">
            <a:extLst>
              <a:ext uri="{FF2B5EF4-FFF2-40B4-BE49-F238E27FC236}">
                <a16:creationId xmlns:a16="http://schemas.microsoft.com/office/drawing/2014/main" id="{D115119F-16B6-AB71-6893-5882ABA4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86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53E2C1F4-9AB8-D616-628E-8D227EEC0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5DF16A27-E7F7-450E-3EE5-47AA47BA4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1"/>
          <a:stretch/>
        </p:blipFill>
        <p:spPr>
          <a:xfrm>
            <a:off x="-1" y="-21215"/>
            <a:ext cx="12304093" cy="673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20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197438B7-03ED-4234-C2D9-9D7541E7F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6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D0627366-D81C-48E1-2E20-0ADA2337A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08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inomhus&#10;&#10;Automatiskt genererad beskrivning">
            <a:extLst>
              <a:ext uri="{FF2B5EF4-FFF2-40B4-BE49-F238E27FC236}">
                <a16:creationId xmlns:a16="http://schemas.microsoft.com/office/drawing/2014/main" id="{E5DF24EC-DC80-65B3-B90C-9533B59FF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88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10568</TotalTime>
  <Words>0</Words>
  <Application>Microsoft Macintosh PowerPoint</Application>
  <PresentationFormat>Bredbild</PresentationFormat>
  <Paragraphs>0</Paragraphs>
  <Slides>23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Patrik Haggren</dc:creator>
  <cp:lastModifiedBy>Patrik Haggren</cp:lastModifiedBy>
  <cp:revision>3</cp:revision>
  <cp:lastPrinted>2023-01-05T11:34:54Z</cp:lastPrinted>
  <dcterms:created xsi:type="dcterms:W3CDTF">2022-12-28T09:22:58Z</dcterms:created>
  <dcterms:modified xsi:type="dcterms:W3CDTF">2023-02-03T13:21:14Z</dcterms:modified>
</cp:coreProperties>
</file>